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3"/>
  </p:notesMasterIdLst>
  <p:sldIdLst>
    <p:sldId id="256" r:id="rId2"/>
    <p:sldId id="1013" r:id="rId3"/>
    <p:sldId id="1018" r:id="rId4"/>
    <p:sldId id="1014" r:id="rId5"/>
    <p:sldId id="1020" r:id="rId6"/>
    <p:sldId id="1019" r:id="rId7"/>
    <p:sldId id="1011" r:id="rId8"/>
    <p:sldId id="956" r:id="rId9"/>
    <p:sldId id="290" r:id="rId10"/>
    <p:sldId id="1017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926"/>
    <p:restoredTop sz="76563" autoAdjust="0"/>
  </p:normalViewPr>
  <p:slideViewPr>
    <p:cSldViewPr snapToGrid="0" snapToObjects="1">
      <p:cViewPr varScale="1">
        <p:scale>
          <a:sx n="65" d="100"/>
          <a:sy n="65" d="100"/>
        </p:scale>
        <p:origin x="121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12/19/18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Approximately 10 </a:t>
            </a:r>
            <a:r>
              <a:rPr lang="en-US" dirty="0"/>
              <a:t>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endParaRPr lang="en-US" i="1" baseline="0" dirty="0"/>
          </a:p>
          <a:p>
            <a:r>
              <a:rPr lang="en-US" i="0" baseline="0" dirty="0"/>
              <a:t>Today I want to help you understand more about the Phonics Screening Check – a word reading test that all Year 1s undertake in June.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Accurate word-reading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six is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good predictor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future reading success.</a:t>
            </a:r>
            <a:endParaRPr lang="en-US" i="0" baseline="0" dirty="0"/>
          </a:p>
          <a:p>
            <a:endParaRPr lang="en-US" i="0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In December 2018, research found that nearly 90% of children who 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passed the phonics check taken in Year 1 reached or exceeded the expected standard in reading in Year 6.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br>
              <a:rPr lang="en-GB" dirty="0"/>
            </a:br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27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word-reading check 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617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children sounds using a picture phrases to help them remember.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Many sounds have two or more letters making one sound. We call these ‘Special Friends’.</a:t>
            </a:r>
          </a:p>
          <a:p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68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both real and nonsense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word as a whole. 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56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check that children will be able to read sounds they know in unfamiliar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8582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</a:t>
            </a:r>
            <a:r>
              <a:rPr lang="en-US" dirty="0" err="1"/>
              <a:t>Miskin</a:t>
            </a:r>
            <a:r>
              <a:rPr lang="en-US" dirty="0"/>
              <a:t>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255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Set 2/3 cards if you send these home.</a:t>
            </a:r>
            <a:endParaRPr lang="en-US" i="1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2/3 flashcards or My Reading and Writing Kit ages 5-7 becoming a reader to support your child with Set 2 sounds at home.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I will give you a copy of ‘Reading at Home Booklet 2’ from Oxford Owl.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1624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10C2BD-ABBD-1C45-BDAB-44A2829FA13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61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12/19/18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 – </a:t>
            </a:r>
            <a:br>
              <a:rPr lang="en-US" dirty="0"/>
            </a:br>
            <a:r>
              <a:rPr lang="en-US" dirty="0"/>
              <a:t>Phonics Screening Check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882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</a:t>
            </a:r>
          </a:p>
        </p:txBody>
      </p:sp>
    </p:spTree>
    <p:extLst>
      <p:ext uri="{BB962C8B-B14F-4D97-AF65-F5344CB8AC3E}">
        <p14:creationId xmlns:p14="http://schemas.microsoft.com/office/powerpoint/2010/main" val="365296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7583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49" y="1828800"/>
            <a:ext cx="7512701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06368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8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572000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75336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883CF-ABF9-984B-9FFC-62BB643E7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Free Video Tutorials (</a:t>
            </a:r>
            <a:r>
              <a:rPr lang="en-US" dirty="0" err="1"/>
              <a:t>ruthmiskin.com</a:t>
            </a:r>
            <a:r>
              <a:rPr lang="en-US" dirty="0"/>
              <a:t>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F4A43B0-25A7-0949-9BF1-25899EF55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92265" y="1317246"/>
            <a:ext cx="6759469" cy="4904277"/>
          </a:xfrm>
        </p:spPr>
      </p:pic>
    </p:spTree>
    <p:extLst>
      <p:ext uri="{BB962C8B-B14F-4D97-AF65-F5344CB8AC3E}">
        <p14:creationId xmlns:p14="http://schemas.microsoft.com/office/powerpoint/2010/main" val="4285222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</a:t>
            </a:r>
            <a:r>
              <a:rPr lang="en-US" dirty="0"/>
              <a:t>‘Special Friends’, ‘Fred Talk’, </a:t>
            </a:r>
          </a:p>
          <a:p>
            <a:r>
              <a:rPr lang="en-US" dirty="0"/>
              <a:t>     read the word’ to read words</a:t>
            </a:r>
          </a:p>
          <a:p>
            <a:r>
              <a:rPr lang="en-US" dirty="0"/>
              <a:t>2.  </a:t>
            </a:r>
            <a:r>
              <a:rPr lang="en-GB" dirty="0"/>
              <a:t>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pPr marL="514350" indent="-514350">
              <a:buAutoNum type="arabicPeriod" startAt="3"/>
            </a:pPr>
            <a:r>
              <a:rPr lang="en-US" dirty="0"/>
              <a:t>Listen to your child read their Storybook   </a:t>
            </a:r>
          </a:p>
          <a:p>
            <a:r>
              <a:rPr lang="en-US" dirty="0"/>
              <a:t>    every day</a:t>
            </a:r>
          </a:p>
        </p:txBody>
      </p:sp>
    </p:spTree>
    <p:extLst>
      <p:ext uri="{BB962C8B-B14F-4D97-AF65-F5344CB8AC3E}">
        <p14:creationId xmlns:p14="http://schemas.microsoft.com/office/powerpoint/2010/main" val="254120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36" y="260649"/>
            <a:ext cx="8640951" cy="864096"/>
          </a:xfrm>
        </p:spPr>
        <p:txBody>
          <a:bodyPr/>
          <a:lstStyle/>
          <a:p>
            <a:r>
              <a:rPr lang="en-US" dirty="0"/>
              <a:t>Reading </a:t>
            </a:r>
            <a:r>
              <a:rPr lang="en-GB" dirty="0"/>
              <a:t>changes everything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5A5A5A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rgbClr val="5A5A5A"/>
                </a:solidFill>
              </a:rPr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accent3"/>
                </a:solidFill>
              </a:rPr>
              <a:t>And I mean everything.</a:t>
            </a:r>
          </a:p>
          <a:p>
            <a:endParaRPr lang="en-US" b="1" dirty="0">
              <a:solidFill>
                <a:schemeClr val="accent1"/>
              </a:solidFill>
            </a:endParaRPr>
          </a:p>
          <a:p>
            <a:pPr marL="0" indent="0" algn="r">
              <a:buNone/>
            </a:pPr>
            <a:r>
              <a:rPr lang="en-US" sz="2400" i="1" dirty="0"/>
              <a:t>Jeanette Winterson</a:t>
            </a:r>
            <a:endParaRPr lang="en-US" sz="2400" b="1" i="1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750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686</TotalTime>
  <Words>663</Words>
  <Application>Microsoft Macintosh PowerPoint</Application>
  <PresentationFormat>On-screen Show (4:3)</PresentationFormat>
  <Paragraphs>100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Garamond</vt:lpstr>
      <vt:lpstr>NEW Phonics Template</vt:lpstr>
      <vt:lpstr>Read Write Inc. Phonics  Parents’ Meeting –  Phonics Screening Check</vt:lpstr>
      <vt:lpstr>Reading changes everything</vt:lpstr>
      <vt:lpstr>What is the Phonics Screening Check?</vt:lpstr>
      <vt:lpstr>Picture Phrases</vt:lpstr>
      <vt:lpstr>‘Special Friends’, ‘Fred Talk’, read the word</vt:lpstr>
      <vt:lpstr>Nonsense words</vt:lpstr>
      <vt:lpstr>Free Video Tutorials (ruthmiskin.com)</vt:lpstr>
      <vt:lpstr>What can you do?</vt:lpstr>
      <vt:lpstr>Online resources available</vt:lpstr>
      <vt:lpstr>Reading changes everything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Ceri Brinkworth</cp:lastModifiedBy>
  <cp:revision>129</cp:revision>
  <dcterms:created xsi:type="dcterms:W3CDTF">2015-11-23T14:36:59Z</dcterms:created>
  <dcterms:modified xsi:type="dcterms:W3CDTF">2018-12-19T10:21:07Z</dcterms:modified>
</cp:coreProperties>
</file>